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92608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84" y="1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1197187"/>
            <a:ext cx="2194560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3842174"/>
            <a:ext cx="2194560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40CE-8AF3-4DC1-9A7B-FA2117BA05C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FF8-EEAC-4AE4-A506-B38DD1ECE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0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40CE-8AF3-4DC1-9A7B-FA2117BA05C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FF8-EEAC-4AE4-A506-B38DD1ECE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1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939760" y="389467"/>
            <a:ext cx="6309360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0" y="389467"/>
            <a:ext cx="18562320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40CE-8AF3-4DC1-9A7B-FA2117BA05C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FF8-EEAC-4AE4-A506-B38DD1ECE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5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40CE-8AF3-4DC1-9A7B-FA2117BA05C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FF8-EEAC-4AE4-A506-B38DD1ECE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2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440" y="1823721"/>
            <a:ext cx="25237440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6440" y="4895428"/>
            <a:ext cx="25237440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40CE-8AF3-4DC1-9A7B-FA2117BA05C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FF8-EEAC-4AE4-A506-B38DD1ECE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56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1947333"/>
            <a:ext cx="1243584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3280" y="1947333"/>
            <a:ext cx="1243584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40CE-8AF3-4DC1-9A7B-FA2117BA05C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FF8-EEAC-4AE4-A506-B38DD1ECE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4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389467"/>
            <a:ext cx="25237440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492" y="1793241"/>
            <a:ext cx="12378689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5492" y="2672080"/>
            <a:ext cx="12378689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13280" y="1793241"/>
            <a:ext cx="12439651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13280" y="2672080"/>
            <a:ext cx="12439651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40CE-8AF3-4DC1-9A7B-FA2117BA05C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FF8-EEAC-4AE4-A506-B38DD1ECE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7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40CE-8AF3-4DC1-9A7B-FA2117BA05C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FF8-EEAC-4AE4-A506-B38DD1ECE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7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40CE-8AF3-4DC1-9A7B-FA2117BA05C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FF8-EEAC-4AE4-A506-B38DD1ECE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564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2" y="487680"/>
            <a:ext cx="9437369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9651" y="1053254"/>
            <a:ext cx="14813280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2" y="2194560"/>
            <a:ext cx="9437369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40CE-8AF3-4DC1-9A7B-FA2117BA05C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FF8-EEAC-4AE4-A506-B38DD1ECE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2" y="487680"/>
            <a:ext cx="9437369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439651" y="1053254"/>
            <a:ext cx="14813280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2" y="2194560"/>
            <a:ext cx="9437369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40CE-8AF3-4DC1-9A7B-FA2117BA05C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DFF8-EEAC-4AE4-A506-B38DD1ECE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5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389467"/>
            <a:ext cx="2523744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1947333"/>
            <a:ext cx="2523744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6780107"/>
            <a:ext cx="658368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440CE-8AF3-4DC1-9A7B-FA2117BA05C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2640" y="6780107"/>
            <a:ext cx="987552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65440" y="6780107"/>
            <a:ext cx="658368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9DFF8-EEAC-4AE4-A506-B38DD1ECE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8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59CBF-E2AD-46F1-B0CA-D7105F6F86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C8AD4D-8E41-4260-BF57-EB03D6BBC1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62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Lowe</dc:creator>
  <cp:lastModifiedBy>Ian Lowe</cp:lastModifiedBy>
  <cp:revision>2</cp:revision>
  <dcterms:created xsi:type="dcterms:W3CDTF">2019-11-04T14:27:41Z</dcterms:created>
  <dcterms:modified xsi:type="dcterms:W3CDTF">2019-11-04T14:49:21Z</dcterms:modified>
</cp:coreProperties>
</file>